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9"/>
    <p:restoredTop sz="94681"/>
  </p:normalViewPr>
  <p:slideViewPr>
    <p:cSldViewPr snapToGrid="0">
      <p:cViewPr varScale="1">
        <p:scale>
          <a:sx n="130" d="100"/>
          <a:sy n="130" d="100"/>
        </p:scale>
        <p:origin x="20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4D45-3E06-0F1F-E749-0C87F6974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4EB3A-B6D1-503B-0CD1-C1C4D7B96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93FEA-75A8-EE01-CFCD-7C7CE55A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B8CF0-E300-BD36-1646-678972F5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1193-574E-CDD7-4B2E-D9890E23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53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07E7-4E28-C82C-85A0-6112D5FD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4FA38-3405-39F7-68DB-A4A68D0EAE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1354E-BFD1-8643-0627-E5BEDB294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92A76-ED4C-6D5B-BA65-6A82F748A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0E3A9-4722-13FC-B07A-5C7ED7785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310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E85D49-1C31-CD09-FD88-919A672CB8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3A727E-3E09-6FF1-1114-7B8F15392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243A0-276E-0EC4-C0CF-259FB87C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AF1CC-2AB6-2E22-C351-3FA86A93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C98D8-26D1-B646-9F52-ADFA2F1C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8040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03E1-3F69-D496-3D1D-DDDC00CA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E9CFC-BFF6-C26D-DDE4-B54523C49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06F9D-80AD-74B0-7611-DEAE67B3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56FD4-19B0-5C5A-23CA-65557E6C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F288-6C6B-CE2D-B565-E3F4D850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38717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9383-A0DD-21D3-ADF2-1CC34213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EA524-BEE1-5489-C590-9094B961A4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5D16D5-B806-9661-701E-BE13B4C94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323F8-BB26-5C2C-8618-8B85CA300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5053F3-7146-E32C-6C4D-5A3C71FC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6962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390-9D50-625E-A926-2411D0F9C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A25D-2403-A994-0C2F-FD86E3259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CDA42-9F3F-1BC6-5FD1-48EA0DC6B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11349-B2E8-ADD3-02CA-ED2599F90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2B9AE-9B84-BFC3-D6D2-107F6B878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59238-FB6B-4041-118D-23E41C58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491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A93D-4A27-CF13-C500-3A5D62E7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EDFAF-0881-FF85-04B8-A26AA54FC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A7C86-5838-1E8B-B90B-A36CD202E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644F0-FED1-6F9D-B16D-8E9ACA9888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FDE9B9-FD31-3360-2D4B-3E1EAACD0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4A42EE-E15B-6C3E-2B8E-10FBD58BC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FA1D7-8737-94ED-C1D0-AA8BF9252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83D16-C341-EEF6-B3E0-530380CC5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781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40C7-8C01-9C1B-2871-F34EB164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A2367-C498-4078-A190-EC861FFBF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0069C-9831-9059-7120-7D86AC47B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4DBB6-2B5A-CBD8-1321-7DB53C263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681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6DD5D-1B20-18C2-1607-F90AD9F0F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2C4BBA-0918-8F5E-770B-31EF5698A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2B151-9BF6-2C2B-56D5-5700ECE47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743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8A653-BF42-5D60-B03D-9F12EFD4E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6FDEA-E278-9061-E5A9-A480AACF4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07CB0-8DF2-BBDF-3FE3-B695B92CC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AD457-4794-210F-52BC-5C4619178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EED55-97F0-0FDA-0F84-2B4557AA8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D3C60-B8BF-CF4D-8456-0FF26B95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147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D24C-006E-9B20-F10C-63F10658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21A256-B0B0-D60A-D2AB-318899AF5F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648DF2-3664-519D-B970-E859627DC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CAB5C-C2EB-5CD5-B0BF-E960F385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D8888-7DAF-0037-C454-D896AEEDD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2B6BA-4076-5414-0104-A02F59EA9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10769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686310-73A5-45E0-0099-BFF4E7089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93150-1EA4-A473-026C-1F59CB6C6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F0F52-C499-0798-C33C-1ABBA81B5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9A9043-9545-9A45-8D31-3194BDD94AEB}" type="datetimeFigureOut">
              <a:rPr lang="en-DE" smtClean="0"/>
              <a:t>31.01.25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516D3-63D0-BE63-6165-9F729E0F6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DD5A8-D272-5D6A-53CC-1B175B2EB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BF5577-1EC1-D14F-914A-19BBF6BDD8E7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81981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6B5B7-EF7C-24A2-397C-659D273D29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04.02.2025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83628-BF3E-733B-70EC-271D277026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Pascal</a:t>
            </a:r>
          </a:p>
        </p:txBody>
      </p:sp>
    </p:spTree>
    <p:extLst>
      <p:ext uri="{BB962C8B-B14F-4D97-AF65-F5344CB8AC3E}">
        <p14:creationId xmlns:p14="http://schemas.microsoft.com/office/powerpoint/2010/main" val="89723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50DB-2ED8-2E5C-029B-34FBBAA0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au = None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2ADA53-81BD-7574-4E31-A1479850E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46" y="2418749"/>
            <a:ext cx="58361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00387-173C-78E3-6465-3711CE4F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592" y="2418748"/>
            <a:ext cx="5778407" cy="4439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51D81B-59ED-649A-787F-774EC327D962}"/>
              </a:ext>
            </a:extLst>
          </p:cNvPr>
          <p:cNvSpPr txBox="1"/>
          <p:nvPr/>
        </p:nvSpPr>
        <p:spPr>
          <a:xfrm>
            <a:off x="10190425" y="104576"/>
            <a:ext cx="2001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DE" dirty="0"/>
              <a:t>urn steps = 1 Mio</a:t>
            </a:r>
          </a:p>
          <a:p>
            <a:r>
              <a:rPr lang="en-DE" dirty="0"/>
              <a:t>Walker = 40</a:t>
            </a:r>
          </a:p>
          <a:p>
            <a:r>
              <a:rPr lang="en-DE" dirty="0"/>
              <a:t>Steps = 100k</a:t>
            </a:r>
          </a:p>
        </p:txBody>
      </p:sp>
    </p:spTree>
    <p:extLst>
      <p:ext uri="{BB962C8B-B14F-4D97-AF65-F5344CB8AC3E}">
        <p14:creationId xmlns:p14="http://schemas.microsoft.com/office/powerpoint/2010/main" val="56866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4C273-A4E9-42AE-0B59-14DBB91F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DE" dirty="0"/>
              <a:t>au = 0.001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12A17-2F15-8754-375B-26BA3BBA1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46" y="2506662"/>
            <a:ext cx="5836154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271B4-C202-D7EA-23A2-7A939899B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26" y="2506662"/>
            <a:ext cx="5663974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936D99-AE16-D687-3CFA-F883397C88DE}"/>
              </a:ext>
            </a:extLst>
          </p:cNvPr>
          <p:cNvSpPr txBox="1"/>
          <p:nvPr/>
        </p:nvSpPr>
        <p:spPr>
          <a:xfrm>
            <a:off x="10190425" y="104576"/>
            <a:ext cx="2001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DE" dirty="0"/>
              <a:t>urn steps = 1 Mio</a:t>
            </a:r>
          </a:p>
          <a:p>
            <a:r>
              <a:rPr lang="en-DE" dirty="0"/>
              <a:t>Walker = 40</a:t>
            </a:r>
          </a:p>
          <a:p>
            <a:r>
              <a:rPr lang="en-DE" dirty="0"/>
              <a:t>Steps = 100k</a:t>
            </a:r>
          </a:p>
        </p:txBody>
      </p:sp>
    </p:spTree>
    <p:extLst>
      <p:ext uri="{BB962C8B-B14F-4D97-AF65-F5344CB8AC3E}">
        <p14:creationId xmlns:p14="http://schemas.microsoft.com/office/powerpoint/2010/main" val="272800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597FD6-E359-97C2-8ACE-AD951F39D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11"/>
            <a:ext cx="5972485" cy="597925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3CBD19-1C3A-D89A-952C-190F26EED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1773" y="111211"/>
            <a:ext cx="5970227" cy="59792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43E017-F808-B314-52B4-59C1A379A403}"/>
              </a:ext>
            </a:extLst>
          </p:cNvPr>
          <p:cNvSpPr txBox="1"/>
          <p:nvPr/>
        </p:nvSpPr>
        <p:spPr>
          <a:xfrm>
            <a:off x="9576486" y="1149179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au = 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ADC2B-ECAA-27AF-E178-187EF8C68DB8}"/>
              </a:ext>
            </a:extLst>
          </p:cNvPr>
          <p:cNvSpPr txBox="1"/>
          <p:nvPr/>
        </p:nvSpPr>
        <p:spPr>
          <a:xfrm>
            <a:off x="3259835" y="1149179"/>
            <a:ext cx="128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au = None</a:t>
            </a:r>
          </a:p>
        </p:txBody>
      </p:sp>
    </p:spTree>
    <p:extLst>
      <p:ext uri="{BB962C8B-B14F-4D97-AF65-F5344CB8AC3E}">
        <p14:creationId xmlns:p14="http://schemas.microsoft.com/office/powerpoint/2010/main" val="185373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BECD-F151-D1FD-3AD4-4FAC5E4B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Tau = None, +1 proxy bin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75A807-470E-B78B-4A08-3AF281E20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46" y="2506662"/>
            <a:ext cx="5836154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CBA61-27A3-F86E-89F5-B613BACD63D4}"/>
              </a:ext>
            </a:extLst>
          </p:cNvPr>
          <p:cNvSpPr txBox="1"/>
          <p:nvPr/>
        </p:nvSpPr>
        <p:spPr>
          <a:xfrm>
            <a:off x="10190425" y="104576"/>
            <a:ext cx="2001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DE" dirty="0"/>
              <a:t>urn steps = 1 Mio</a:t>
            </a:r>
          </a:p>
          <a:p>
            <a:r>
              <a:rPr lang="en-DE" dirty="0"/>
              <a:t>Walker = 40</a:t>
            </a:r>
          </a:p>
          <a:p>
            <a:r>
              <a:rPr lang="en-DE" dirty="0"/>
              <a:t>Steps = 100k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A428CE-EE28-DC16-F178-81E929944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23" y="2506660"/>
            <a:ext cx="5663976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6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15DB4A-2EAF-7BBE-5188-7D3840330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3566"/>
            <a:ext cx="5832389" cy="5839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4209D-1907-54D3-2277-BEFBB2FAA788}"/>
              </a:ext>
            </a:extLst>
          </p:cNvPr>
          <p:cNvSpPr txBox="1"/>
          <p:nvPr/>
        </p:nvSpPr>
        <p:spPr>
          <a:xfrm>
            <a:off x="3259835" y="1149179"/>
            <a:ext cx="128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DE" dirty="0"/>
              <a:t>au = None</a:t>
            </a:r>
          </a:p>
        </p:txBody>
      </p:sp>
    </p:spTree>
    <p:extLst>
      <p:ext uri="{BB962C8B-B14F-4D97-AF65-F5344CB8AC3E}">
        <p14:creationId xmlns:p14="http://schemas.microsoft.com/office/powerpoint/2010/main" val="3903230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66</Words>
  <Application>Microsoft Macintosh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04.02.2025</vt:lpstr>
      <vt:lpstr>Tau = None</vt:lpstr>
      <vt:lpstr>Tau = 0.001</vt:lpstr>
      <vt:lpstr>PowerPoint Presentation</vt:lpstr>
      <vt:lpstr>Tau = None, +1 proxy bin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Gutjahr</dc:creator>
  <cp:lastModifiedBy>Pascal Gutjahr</cp:lastModifiedBy>
  <cp:revision>7</cp:revision>
  <dcterms:created xsi:type="dcterms:W3CDTF">2025-01-31T10:04:50Z</dcterms:created>
  <dcterms:modified xsi:type="dcterms:W3CDTF">2025-01-31T13:48:49Z</dcterms:modified>
</cp:coreProperties>
</file>